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7" r:id="rId2"/>
    <p:sldId id="268" r:id="rId3"/>
    <p:sldId id="309" r:id="rId4"/>
    <p:sldId id="308" r:id="rId5"/>
    <p:sldId id="318" r:id="rId6"/>
    <p:sldId id="304" r:id="rId7"/>
    <p:sldId id="296" r:id="rId8"/>
    <p:sldId id="310" r:id="rId9"/>
    <p:sldId id="311" r:id="rId10"/>
    <p:sldId id="312" r:id="rId11"/>
    <p:sldId id="269" r:id="rId12"/>
    <p:sldId id="313" r:id="rId13"/>
    <p:sldId id="319" r:id="rId14"/>
    <p:sldId id="320" r:id="rId15"/>
    <p:sldId id="303" r:id="rId16"/>
    <p:sldId id="298" r:id="rId17"/>
    <p:sldId id="299" r:id="rId18"/>
    <p:sldId id="291" r:id="rId19"/>
    <p:sldId id="292" r:id="rId20"/>
    <p:sldId id="294" r:id="rId21"/>
    <p:sldId id="293"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75CE0-322C-425F-AD09-8E9D394793C8}" v="48" dt="2026-07-02T13:53:43.5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8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Owen" userId="54a266ab97f89eea" providerId="LiveId" clId="{85BF1729-C2E3-4D89-8C47-30DEF75F44AD}"/>
    <pc:docChg chg="custSel addSld delSld modSld">
      <pc:chgData name="Ron Owen" userId="54a266ab97f89eea" providerId="LiveId" clId="{85BF1729-C2E3-4D89-8C47-30DEF75F44AD}" dt="2026-07-02T13:54:07.232" v="333" actId="207"/>
      <pc:docMkLst>
        <pc:docMk/>
      </pc:docMkLst>
      <pc:sldChg chg="modSp mod">
        <pc:chgData name="Ron Owen" userId="54a266ab97f89eea" providerId="LiveId" clId="{85BF1729-C2E3-4D89-8C47-30DEF75F44AD}" dt="2026-07-02T13:33:23.780" v="72" actId="20577"/>
        <pc:sldMkLst>
          <pc:docMk/>
          <pc:sldMk cId="1425812568" sldId="267"/>
        </pc:sldMkLst>
        <pc:spChg chg="mod">
          <ac:chgData name="Ron Owen" userId="54a266ab97f89eea" providerId="LiveId" clId="{85BF1729-C2E3-4D89-8C47-30DEF75F44AD}" dt="2026-07-02T13:33:00.833" v="17" actId="20577"/>
          <ac:spMkLst>
            <pc:docMk/>
            <pc:sldMk cId="1425812568" sldId="267"/>
            <ac:spMk id="119" creationId="{00000000-0000-0000-0000-000000000000}"/>
          </ac:spMkLst>
        </pc:spChg>
        <pc:spChg chg="mod">
          <ac:chgData name="Ron Owen" userId="54a266ab97f89eea" providerId="LiveId" clId="{85BF1729-C2E3-4D89-8C47-30DEF75F44AD}" dt="2026-07-02T13:33:23.780" v="72" actId="20577"/>
          <ac:spMkLst>
            <pc:docMk/>
            <pc:sldMk cId="1425812568" sldId="267"/>
            <ac:spMk id="120" creationId="{00000000-0000-0000-0000-000000000000}"/>
          </ac:spMkLst>
        </pc:spChg>
      </pc:sldChg>
      <pc:sldChg chg="modSp mod">
        <pc:chgData name="Ron Owen" userId="54a266ab97f89eea" providerId="LiveId" clId="{85BF1729-C2E3-4D89-8C47-30DEF75F44AD}" dt="2026-07-02T13:35:13.772" v="77" actId="6549"/>
        <pc:sldMkLst>
          <pc:docMk/>
          <pc:sldMk cId="183141852" sldId="268"/>
        </pc:sldMkLst>
        <pc:spChg chg="mod">
          <ac:chgData name="Ron Owen" userId="54a266ab97f89eea" providerId="LiveId" clId="{85BF1729-C2E3-4D89-8C47-30DEF75F44AD}" dt="2026-07-02T13:35:06.924" v="76"/>
          <ac:spMkLst>
            <pc:docMk/>
            <pc:sldMk cId="183141852" sldId="268"/>
            <ac:spMk id="136" creationId="{00000000-0000-0000-0000-000000000000}"/>
          </ac:spMkLst>
        </pc:spChg>
        <pc:spChg chg="mod">
          <ac:chgData name="Ron Owen" userId="54a266ab97f89eea" providerId="LiveId" clId="{85BF1729-C2E3-4D89-8C47-30DEF75F44AD}" dt="2026-07-02T13:35:13.772" v="77" actId="6549"/>
          <ac:spMkLst>
            <pc:docMk/>
            <pc:sldMk cId="183141852" sldId="268"/>
            <ac:spMk id="137" creationId="{00000000-0000-0000-0000-000000000000}"/>
          </ac:spMkLst>
        </pc:spChg>
      </pc:sldChg>
      <pc:sldChg chg="modSp mod">
        <pc:chgData name="Ron Owen" userId="54a266ab97f89eea" providerId="LiveId" clId="{85BF1729-C2E3-4D89-8C47-30DEF75F44AD}" dt="2026-07-02T13:41:21.368" v="197"/>
        <pc:sldMkLst>
          <pc:docMk/>
          <pc:sldMk cId="1044612900" sldId="269"/>
        </pc:sldMkLst>
        <pc:spChg chg="mod">
          <ac:chgData name="Ron Owen" userId="54a266ab97f89eea" providerId="LiveId" clId="{85BF1729-C2E3-4D89-8C47-30DEF75F44AD}" dt="2026-07-02T13:41:21.368" v="197"/>
          <ac:spMkLst>
            <pc:docMk/>
            <pc:sldMk cId="1044612900" sldId="269"/>
            <ac:spMk id="136" creationId="{00000000-0000-0000-0000-000000000000}"/>
          </ac:spMkLst>
        </pc:spChg>
        <pc:spChg chg="mod">
          <ac:chgData name="Ron Owen" userId="54a266ab97f89eea" providerId="LiveId" clId="{85BF1729-C2E3-4D89-8C47-30DEF75F44AD}" dt="2026-07-02T13:41:01.910" v="196" actId="6549"/>
          <ac:spMkLst>
            <pc:docMk/>
            <pc:sldMk cId="1044612900" sldId="269"/>
            <ac:spMk id="137" creationId="{00000000-0000-0000-0000-000000000000}"/>
          </ac:spMkLst>
        </pc:spChg>
      </pc:sldChg>
      <pc:sldChg chg="modSp">
        <pc:chgData name="Ron Owen" userId="54a266ab97f89eea" providerId="LiveId" clId="{85BF1729-C2E3-4D89-8C47-30DEF75F44AD}" dt="2026-07-02T13:53:43.535" v="321" actId="207"/>
        <pc:sldMkLst>
          <pc:docMk/>
          <pc:sldMk cId="2296812746" sldId="292"/>
        </pc:sldMkLst>
        <pc:spChg chg="mod">
          <ac:chgData name="Ron Owen" userId="54a266ab97f89eea" providerId="LiveId" clId="{85BF1729-C2E3-4D89-8C47-30DEF75F44AD}" dt="2026-07-02T13:53:43.535" v="321" actId="207"/>
          <ac:spMkLst>
            <pc:docMk/>
            <pc:sldMk cId="2296812746" sldId="292"/>
            <ac:spMk id="119" creationId="{00000000-0000-0000-0000-000000000000}"/>
          </ac:spMkLst>
        </pc:spChg>
      </pc:sldChg>
      <pc:sldChg chg="modSp mod">
        <pc:chgData name="Ron Owen" userId="54a266ab97f89eea" providerId="LiveId" clId="{85BF1729-C2E3-4D89-8C47-30DEF75F44AD}" dt="2026-07-02T13:54:07.232" v="333" actId="207"/>
        <pc:sldMkLst>
          <pc:docMk/>
          <pc:sldMk cId="389923095" sldId="293"/>
        </pc:sldMkLst>
        <pc:spChg chg="mod">
          <ac:chgData name="Ron Owen" userId="54a266ab97f89eea" providerId="LiveId" clId="{85BF1729-C2E3-4D89-8C47-30DEF75F44AD}" dt="2026-07-02T13:54:07.232" v="333" actId="207"/>
          <ac:spMkLst>
            <pc:docMk/>
            <pc:sldMk cId="389923095" sldId="293"/>
            <ac:spMk id="119" creationId="{00000000-0000-0000-0000-000000000000}"/>
          </ac:spMkLst>
        </pc:spChg>
      </pc:sldChg>
      <pc:sldChg chg="delSp modSp mod delAnim modAnim">
        <pc:chgData name="Ron Owen" userId="54a266ab97f89eea" providerId="LiveId" clId="{85BF1729-C2E3-4D89-8C47-30DEF75F44AD}" dt="2026-07-02T13:50:50.281" v="310"/>
        <pc:sldMkLst>
          <pc:docMk/>
          <pc:sldMk cId="1708882244" sldId="294"/>
        </pc:sldMkLst>
        <pc:spChg chg="mod">
          <ac:chgData name="Ron Owen" userId="54a266ab97f89eea" providerId="LiveId" clId="{85BF1729-C2E3-4D89-8C47-30DEF75F44AD}" dt="2026-07-02T13:50:01.758" v="303" actId="403"/>
          <ac:spMkLst>
            <pc:docMk/>
            <pc:sldMk cId="1708882244" sldId="294"/>
            <ac:spMk id="5" creationId="{D2BCA105-2A72-5B59-C78A-54B6FC7F67EC}"/>
          </ac:spMkLst>
        </pc:spChg>
        <pc:spChg chg="del">
          <ac:chgData name="Ron Owen" userId="54a266ab97f89eea" providerId="LiveId" clId="{85BF1729-C2E3-4D89-8C47-30DEF75F44AD}" dt="2026-07-02T13:48:47.644" v="292" actId="478"/>
          <ac:spMkLst>
            <pc:docMk/>
            <pc:sldMk cId="1708882244" sldId="294"/>
            <ac:spMk id="6" creationId="{D10022E3-CF12-FFDE-33FB-CAD8025C3E5E}"/>
          </ac:spMkLst>
        </pc:spChg>
        <pc:picChg chg="del">
          <ac:chgData name="Ron Owen" userId="54a266ab97f89eea" providerId="LiveId" clId="{85BF1729-C2E3-4D89-8C47-30DEF75F44AD}" dt="2026-07-02T13:48:53.438" v="293" actId="478"/>
          <ac:picMkLst>
            <pc:docMk/>
            <pc:sldMk cId="1708882244" sldId="294"/>
            <ac:picMk id="4" creationId="{8409E0C2-AF66-481B-14CB-63460182E205}"/>
          </ac:picMkLst>
        </pc:picChg>
      </pc:sldChg>
      <pc:sldChg chg="del">
        <pc:chgData name="Ron Owen" userId="54a266ab97f89eea" providerId="LiveId" clId="{85BF1729-C2E3-4D89-8C47-30DEF75F44AD}" dt="2026-07-02T13:51:47.897" v="311" actId="2696"/>
        <pc:sldMkLst>
          <pc:docMk/>
          <pc:sldMk cId="1254343766" sldId="295"/>
        </pc:sldMkLst>
      </pc:sldChg>
      <pc:sldChg chg="modSp mod">
        <pc:chgData name="Ron Owen" userId="54a266ab97f89eea" providerId="LiveId" clId="{85BF1729-C2E3-4D89-8C47-30DEF75F44AD}" dt="2026-07-02T13:53:19.635" v="318" actId="207"/>
        <pc:sldMkLst>
          <pc:docMk/>
          <pc:sldMk cId="4139267608" sldId="296"/>
        </pc:sldMkLst>
        <pc:spChg chg="mod">
          <ac:chgData name="Ron Owen" userId="54a266ab97f89eea" providerId="LiveId" clId="{85BF1729-C2E3-4D89-8C47-30DEF75F44AD}" dt="2026-07-02T13:53:19.635" v="318" actId="207"/>
          <ac:spMkLst>
            <pc:docMk/>
            <pc:sldMk cId="4139267608" sldId="296"/>
            <ac:spMk id="2" creationId="{96BD506F-3237-1526-8C6D-9B4BF2D336F3}"/>
          </ac:spMkLst>
        </pc:spChg>
      </pc:sldChg>
      <pc:sldChg chg="modSp mod">
        <pc:chgData name="Ron Owen" userId="54a266ab97f89eea" providerId="LiveId" clId="{85BF1729-C2E3-4D89-8C47-30DEF75F44AD}" dt="2026-07-02T13:53:36.229" v="320" actId="207"/>
        <pc:sldMkLst>
          <pc:docMk/>
          <pc:sldMk cId="4116757820" sldId="298"/>
        </pc:sldMkLst>
        <pc:spChg chg="mod">
          <ac:chgData name="Ron Owen" userId="54a266ab97f89eea" providerId="LiveId" clId="{85BF1729-C2E3-4D89-8C47-30DEF75F44AD}" dt="2026-07-02T13:53:36.229" v="320" actId="207"/>
          <ac:spMkLst>
            <pc:docMk/>
            <pc:sldMk cId="4116757820" sldId="298"/>
            <ac:spMk id="2" creationId="{998C70A9-F22D-9F98-8537-2074089B87A1}"/>
          </ac:spMkLst>
        </pc:spChg>
      </pc:sldChg>
      <pc:sldChg chg="modSp mod">
        <pc:chgData name="Ron Owen" userId="54a266ab97f89eea" providerId="LiveId" clId="{85BF1729-C2E3-4D89-8C47-30DEF75F44AD}" dt="2026-07-02T13:46:48.463" v="277"/>
        <pc:sldMkLst>
          <pc:docMk/>
          <pc:sldMk cId="850663857" sldId="299"/>
        </pc:sldMkLst>
        <pc:spChg chg="mod">
          <ac:chgData name="Ron Owen" userId="54a266ab97f89eea" providerId="LiveId" clId="{85BF1729-C2E3-4D89-8C47-30DEF75F44AD}" dt="2026-07-02T13:46:48.463" v="277"/>
          <ac:spMkLst>
            <pc:docMk/>
            <pc:sldMk cId="850663857" sldId="299"/>
            <ac:spMk id="136" creationId="{E4598F23-A9BD-F778-DA9D-1964BAB041FB}"/>
          </ac:spMkLst>
        </pc:spChg>
        <pc:spChg chg="mod">
          <ac:chgData name="Ron Owen" userId="54a266ab97f89eea" providerId="LiveId" clId="{85BF1729-C2E3-4D89-8C47-30DEF75F44AD}" dt="2026-07-02T13:46:29.784" v="276" actId="6549"/>
          <ac:spMkLst>
            <pc:docMk/>
            <pc:sldMk cId="850663857" sldId="299"/>
            <ac:spMk id="137" creationId="{473B7CEB-0F75-2772-9ABA-5298DAF9E0E2}"/>
          </ac:spMkLst>
        </pc:spChg>
      </pc:sldChg>
      <pc:sldChg chg="modSp mod">
        <pc:chgData name="Ron Owen" userId="54a266ab97f89eea" providerId="LiveId" clId="{85BF1729-C2E3-4D89-8C47-30DEF75F44AD}" dt="2026-07-02T13:45:56.429" v="252" actId="20577"/>
        <pc:sldMkLst>
          <pc:docMk/>
          <pc:sldMk cId="2326423388" sldId="303"/>
        </pc:sldMkLst>
        <pc:spChg chg="mod">
          <ac:chgData name="Ron Owen" userId="54a266ab97f89eea" providerId="LiveId" clId="{85BF1729-C2E3-4D89-8C47-30DEF75F44AD}" dt="2026-07-02T13:45:56.429" v="252" actId="20577"/>
          <ac:spMkLst>
            <pc:docMk/>
            <pc:sldMk cId="2326423388" sldId="303"/>
            <ac:spMk id="2" creationId="{4170B0B9-67A1-313B-1C9D-6C46A520ACAE}"/>
          </ac:spMkLst>
        </pc:spChg>
        <pc:spChg chg="mod">
          <ac:chgData name="Ron Owen" userId="54a266ab97f89eea" providerId="LiveId" clId="{85BF1729-C2E3-4D89-8C47-30DEF75F44AD}" dt="2026-07-02T13:45:48.235" v="248" actId="1076"/>
          <ac:spMkLst>
            <pc:docMk/>
            <pc:sldMk cId="2326423388" sldId="303"/>
            <ac:spMk id="3" creationId="{8F354E96-C06F-06E9-F60A-BD6A7E6CB655}"/>
          </ac:spMkLst>
        </pc:spChg>
      </pc:sldChg>
      <pc:sldChg chg="del">
        <pc:chgData name="Ron Owen" userId="54a266ab97f89eea" providerId="LiveId" clId="{85BF1729-C2E3-4D89-8C47-30DEF75F44AD}" dt="2026-07-02T13:33:31.513" v="73" actId="47"/>
        <pc:sldMkLst>
          <pc:docMk/>
          <pc:sldMk cId="3592186150" sldId="305"/>
        </pc:sldMkLst>
      </pc:sldChg>
      <pc:sldChg chg="modSp mod">
        <pc:chgData name="Ron Owen" userId="54a266ab97f89eea" providerId="LiveId" clId="{85BF1729-C2E3-4D89-8C47-30DEF75F44AD}" dt="2026-07-02T13:36:42.997" v="94" actId="6549"/>
        <pc:sldMkLst>
          <pc:docMk/>
          <pc:sldMk cId="226160785" sldId="308"/>
        </pc:sldMkLst>
        <pc:spChg chg="mod">
          <ac:chgData name="Ron Owen" userId="54a266ab97f89eea" providerId="LiveId" clId="{85BF1729-C2E3-4D89-8C47-30DEF75F44AD}" dt="2026-07-02T13:36:29.045" v="92"/>
          <ac:spMkLst>
            <pc:docMk/>
            <pc:sldMk cId="226160785" sldId="308"/>
            <ac:spMk id="136" creationId="{E58D50F5-D58A-B71D-FAC0-E942446071FF}"/>
          </ac:spMkLst>
        </pc:spChg>
        <pc:spChg chg="mod">
          <ac:chgData name="Ron Owen" userId="54a266ab97f89eea" providerId="LiveId" clId="{85BF1729-C2E3-4D89-8C47-30DEF75F44AD}" dt="2026-07-02T13:36:42.997" v="94" actId="6549"/>
          <ac:spMkLst>
            <pc:docMk/>
            <pc:sldMk cId="226160785" sldId="308"/>
            <ac:spMk id="137" creationId="{B9A9F49B-353C-29E7-EFE0-0A852EF1B4F7}"/>
          </ac:spMkLst>
        </pc:spChg>
      </pc:sldChg>
      <pc:sldChg chg="modSp mod">
        <pc:chgData name="Ron Owen" userId="54a266ab97f89eea" providerId="LiveId" clId="{85BF1729-C2E3-4D89-8C47-30DEF75F44AD}" dt="2026-07-02T13:36:00.397" v="91" actId="20577"/>
        <pc:sldMkLst>
          <pc:docMk/>
          <pc:sldMk cId="2991959420" sldId="309"/>
        </pc:sldMkLst>
        <pc:spChg chg="mod">
          <ac:chgData name="Ron Owen" userId="54a266ab97f89eea" providerId="LiveId" clId="{85BF1729-C2E3-4D89-8C47-30DEF75F44AD}" dt="2026-07-02T13:36:00.397" v="91" actId="20577"/>
          <ac:spMkLst>
            <pc:docMk/>
            <pc:sldMk cId="2991959420" sldId="309"/>
            <ac:spMk id="136" creationId="{0D7E5F78-09BE-3375-80B5-B40ED535B0DD}"/>
          </ac:spMkLst>
        </pc:spChg>
        <pc:spChg chg="mod">
          <ac:chgData name="Ron Owen" userId="54a266ab97f89eea" providerId="LiveId" clId="{85BF1729-C2E3-4D89-8C47-30DEF75F44AD}" dt="2026-07-02T13:35:44.620" v="79" actId="6549"/>
          <ac:spMkLst>
            <pc:docMk/>
            <pc:sldMk cId="2991959420" sldId="309"/>
            <ac:spMk id="137" creationId="{D06E7047-9945-8876-DED3-5B42353A362D}"/>
          </ac:spMkLst>
        </pc:spChg>
      </pc:sldChg>
      <pc:sldChg chg="modSp modAnim">
        <pc:chgData name="Ron Owen" userId="54a266ab97f89eea" providerId="LiveId" clId="{85BF1729-C2E3-4D89-8C47-30DEF75F44AD}" dt="2026-07-02T13:39:39.567" v="155" actId="12"/>
        <pc:sldMkLst>
          <pc:docMk/>
          <pc:sldMk cId="4035250674" sldId="310"/>
        </pc:sldMkLst>
        <pc:spChg chg="mod">
          <ac:chgData name="Ron Owen" userId="54a266ab97f89eea" providerId="LiveId" clId="{85BF1729-C2E3-4D89-8C47-30DEF75F44AD}" dt="2026-07-02T13:39:39.567" v="155" actId="12"/>
          <ac:spMkLst>
            <pc:docMk/>
            <pc:sldMk cId="4035250674" sldId="310"/>
            <ac:spMk id="5" creationId="{6A76E952-6EAD-AEBD-9ECB-D97AF9E8BC94}"/>
          </ac:spMkLst>
        </pc:spChg>
      </pc:sldChg>
      <pc:sldChg chg="modSp mod">
        <pc:chgData name="Ron Owen" userId="54a266ab97f89eea" providerId="LiveId" clId="{85BF1729-C2E3-4D89-8C47-30DEF75F44AD}" dt="2026-07-02T13:40:26.685" v="161" actId="20577"/>
        <pc:sldMkLst>
          <pc:docMk/>
          <pc:sldMk cId="848309619" sldId="311"/>
        </pc:sldMkLst>
        <pc:spChg chg="mod">
          <ac:chgData name="Ron Owen" userId="54a266ab97f89eea" providerId="LiveId" clId="{85BF1729-C2E3-4D89-8C47-30DEF75F44AD}" dt="2026-07-02T13:40:26.685" v="161" actId="20577"/>
          <ac:spMkLst>
            <pc:docMk/>
            <pc:sldMk cId="848309619" sldId="311"/>
            <ac:spMk id="2" creationId="{287AAECD-534C-A1F9-034F-6185F319B740}"/>
          </ac:spMkLst>
        </pc:spChg>
      </pc:sldChg>
      <pc:sldChg chg="modSp mod">
        <pc:chgData name="Ron Owen" userId="54a266ab97f89eea" providerId="LiveId" clId="{85BF1729-C2E3-4D89-8C47-30DEF75F44AD}" dt="2026-07-02T13:53:27.690" v="319" actId="207"/>
        <pc:sldMkLst>
          <pc:docMk/>
          <pc:sldMk cId="844508410" sldId="312"/>
        </pc:sldMkLst>
        <pc:spChg chg="mod">
          <ac:chgData name="Ron Owen" userId="54a266ab97f89eea" providerId="LiveId" clId="{85BF1729-C2E3-4D89-8C47-30DEF75F44AD}" dt="2026-07-02T13:53:27.690" v="319" actId="207"/>
          <ac:spMkLst>
            <pc:docMk/>
            <pc:sldMk cId="844508410" sldId="312"/>
            <ac:spMk id="2" creationId="{812BB248-DABB-878C-C9B2-016B4D0EB022}"/>
          </ac:spMkLst>
        </pc:spChg>
      </pc:sldChg>
      <pc:sldChg chg="modSp mod">
        <pc:chgData name="Ron Owen" userId="54a266ab97f89eea" providerId="LiveId" clId="{85BF1729-C2E3-4D89-8C47-30DEF75F44AD}" dt="2026-07-02T13:42:42.336" v="217" actId="1076"/>
        <pc:sldMkLst>
          <pc:docMk/>
          <pc:sldMk cId="343509367" sldId="313"/>
        </pc:sldMkLst>
        <pc:spChg chg="mod">
          <ac:chgData name="Ron Owen" userId="54a266ab97f89eea" providerId="LiveId" clId="{85BF1729-C2E3-4D89-8C47-30DEF75F44AD}" dt="2026-07-02T13:42:42.336" v="217" actId="1076"/>
          <ac:spMkLst>
            <pc:docMk/>
            <pc:sldMk cId="343509367" sldId="313"/>
            <ac:spMk id="136" creationId="{DE4683B2-10DB-7417-88FD-B96649FE09DA}"/>
          </ac:spMkLst>
        </pc:spChg>
        <pc:spChg chg="mod">
          <ac:chgData name="Ron Owen" userId="54a266ab97f89eea" providerId="LiveId" clId="{85BF1729-C2E3-4D89-8C47-30DEF75F44AD}" dt="2026-07-02T13:41:44.121" v="211" actId="20577"/>
          <ac:spMkLst>
            <pc:docMk/>
            <pc:sldMk cId="343509367" sldId="313"/>
            <ac:spMk id="137" creationId="{49ACAEA6-CC71-681E-E253-554F172562B8}"/>
          </ac:spMkLst>
        </pc:spChg>
      </pc:sldChg>
      <pc:sldChg chg="del">
        <pc:chgData name="Ron Owen" userId="54a266ab97f89eea" providerId="LiveId" clId="{85BF1729-C2E3-4D89-8C47-30DEF75F44AD}" dt="2026-07-02T13:48:02.428" v="278" actId="2696"/>
        <pc:sldMkLst>
          <pc:docMk/>
          <pc:sldMk cId="2912669276" sldId="314"/>
        </pc:sldMkLst>
      </pc:sldChg>
      <pc:sldChg chg="del">
        <pc:chgData name="Ron Owen" userId="54a266ab97f89eea" providerId="LiveId" clId="{85BF1729-C2E3-4D89-8C47-30DEF75F44AD}" dt="2026-07-02T13:48:07.649" v="279" actId="2696"/>
        <pc:sldMkLst>
          <pc:docMk/>
          <pc:sldMk cId="1180818220" sldId="315"/>
        </pc:sldMkLst>
      </pc:sldChg>
      <pc:sldChg chg="del">
        <pc:chgData name="Ron Owen" userId="54a266ab97f89eea" providerId="LiveId" clId="{85BF1729-C2E3-4D89-8C47-30DEF75F44AD}" dt="2026-07-02T13:48:30.363" v="291" actId="47"/>
        <pc:sldMkLst>
          <pc:docMk/>
          <pc:sldMk cId="2295629674" sldId="316"/>
        </pc:sldMkLst>
      </pc:sldChg>
      <pc:sldChg chg="del">
        <pc:chgData name="Ron Owen" userId="54a266ab97f89eea" providerId="LiveId" clId="{85BF1729-C2E3-4D89-8C47-30DEF75F44AD}" dt="2026-07-02T13:48:22.045" v="290" actId="47"/>
        <pc:sldMkLst>
          <pc:docMk/>
          <pc:sldMk cId="3964454430" sldId="317"/>
        </pc:sldMkLst>
      </pc:sldChg>
      <pc:sldChg chg="modSp add mod">
        <pc:chgData name="Ron Owen" userId="54a266ab97f89eea" providerId="LiveId" clId="{85BF1729-C2E3-4D89-8C47-30DEF75F44AD}" dt="2026-07-02T13:37:27.014" v="103" actId="6549"/>
        <pc:sldMkLst>
          <pc:docMk/>
          <pc:sldMk cId="2842014759" sldId="318"/>
        </pc:sldMkLst>
        <pc:spChg chg="mod">
          <ac:chgData name="Ron Owen" userId="54a266ab97f89eea" providerId="LiveId" clId="{85BF1729-C2E3-4D89-8C47-30DEF75F44AD}" dt="2026-07-02T13:37:21.711" v="102" actId="404"/>
          <ac:spMkLst>
            <pc:docMk/>
            <pc:sldMk cId="2842014759" sldId="318"/>
            <ac:spMk id="136" creationId="{4CE87304-863A-474E-4385-2F58C53A8655}"/>
          </ac:spMkLst>
        </pc:spChg>
        <pc:spChg chg="mod">
          <ac:chgData name="Ron Owen" userId="54a266ab97f89eea" providerId="LiveId" clId="{85BF1729-C2E3-4D89-8C47-30DEF75F44AD}" dt="2026-07-02T13:37:27.014" v="103" actId="6549"/>
          <ac:spMkLst>
            <pc:docMk/>
            <pc:sldMk cId="2842014759" sldId="318"/>
            <ac:spMk id="137" creationId="{B9019769-3573-D405-92C7-0F92E7D07A70}"/>
          </ac:spMkLst>
        </pc:spChg>
      </pc:sldChg>
      <pc:sldChg chg="modSp add mod">
        <pc:chgData name="Ron Owen" userId="54a266ab97f89eea" providerId="LiveId" clId="{85BF1729-C2E3-4D89-8C47-30DEF75F44AD}" dt="2026-07-02T13:43:28.546" v="233" actId="20577"/>
        <pc:sldMkLst>
          <pc:docMk/>
          <pc:sldMk cId="2636775652" sldId="319"/>
        </pc:sldMkLst>
        <pc:spChg chg="mod">
          <ac:chgData name="Ron Owen" userId="54a266ab97f89eea" providerId="LiveId" clId="{85BF1729-C2E3-4D89-8C47-30DEF75F44AD}" dt="2026-07-02T13:43:28.546" v="233" actId="20577"/>
          <ac:spMkLst>
            <pc:docMk/>
            <pc:sldMk cId="2636775652" sldId="319"/>
            <ac:spMk id="136" creationId="{7551C7A3-52D4-49E6-D185-9BE9525C2779}"/>
          </ac:spMkLst>
        </pc:spChg>
      </pc:sldChg>
      <pc:sldChg chg="modSp add mod">
        <pc:chgData name="Ron Owen" userId="54a266ab97f89eea" providerId="LiveId" clId="{85BF1729-C2E3-4D89-8C47-30DEF75F44AD}" dt="2026-07-02T13:44:49.026" v="242" actId="20577"/>
        <pc:sldMkLst>
          <pc:docMk/>
          <pc:sldMk cId="883892535" sldId="320"/>
        </pc:sldMkLst>
        <pc:spChg chg="mod">
          <ac:chgData name="Ron Owen" userId="54a266ab97f89eea" providerId="LiveId" clId="{85BF1729-C2E3-4D89-8C47-30DEF75F44AD}" dt="2026-07-02T13:44:49.026" v="242" actId="20577"/>
          <ac:spMkLst>
            <pc:docMk/>
            <pc:sldMk cId="883892535" sldId="320"/>
            <ac:spMk id="136" creationId="{5A7829A1-1F91-0162-7CDC-E91DB14453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3657600"/>
            <a:ext cx="20828000" cy="35687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Close-up of a monarch caterpillar on a partially eaten leaf"/>
          <p:cNvSpPr>
            <a:spLocks noGrp="1"/>
          </p:cNvSpPr>
          <p:nvPr>
            <p:ph type="pic" idx="21"/>
          </p:nvPr>
        </p:nvSpPr>
        <p:spPr>
          <a:xfrm>
            <a:off x="2247" y="-939800"/>
            <a:ext cx="24384005" cy="168275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5067300"/>
            <a:ext cx="20828000" cy="35687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 monarch caterpillar on a partially eaten leaf"/>
          <p:cNvSpPr>
            <a:spLocks noGrp="1"/>
          </p:cNvSpPr>
          <p:nvPr>
            <p:ph type="pic" idx="21"/>
          </p:nvPr>
        </p:nvSpPr>
        <p:spPr>
          <a:xfrm>
            <a:off x="7785100" y="114300"/>
            <a:ext cx="17195800" cy="11866894"/>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574800" y="1854200"/>
            <a:ext cx="10858500" cy="4826000"/>
          </a:xfrm>
          <a:prstGeom prst="rect">
            <a:avLst/>
          </a:prstGeom>
        </p:spPr>
        <p:txBody>
          <a:bodyPr anchor="b"/>
          <a:lstStyle/>
          <a:p>
            <a:r>
              <a:t>Title Text</a:t>
            </a:r>
          </a:p>
        </p:txBody>
      </p:sp>
      <p:sp>
        <p:nvSpPr>
          <p:cNvPr id="40" name="Body Level One…"/>
          <p:cNvSpPr txBox="1">
            <a:spLocks noGrp="1"/>
          </p:cNvSpPr>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monarch caterpillar on a partially eaten leaf"/>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7"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91452" y="13008841"/>
            <a:ext cx="508351" cy="56746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Portrait photo of a butterfly on a green leaf"/>
          <p:cNvSpPr>
            <a:spLocks noGrp="1"/>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84" name="Close-up of an orange butterfly perched on a person’s hand in the grass"/>
          <p:cNvSpPr>
            <a:spLocks noGrp="1"/>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85" name="Close-up of a monarch caterpillar on a partially eaten leaf"/>
          <p:cNvSpPr>
            <a:spLocks noGrp="1"/>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r>
              <a:t>“Type a quote here.”</a:t>
            </a:r>
          </a:p>
        </p:txBody>
      </p:sp>
      <p:sp>
        <p:nvSpPr>
          <p:cNvPr id="94" name="–Johnny Appleseed"/>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6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r>
              <a:rPr lang="en-GB" dirty="0"/>
              <a:t>2 Thessalonians 1</a:t>
            </a:r>
            <a:endParaRPr dirty="0"/>
          </a:p>
        </p:txBody>
      </p:sp>
      <p:sp>
        <p:nvSpPr>
          <p:cNvPr id="120" name="Double-tap to edit"/>
          <p:cNvSpPr txBox="1">
            <a:spLocks noGrp="1"/>
          </p:cNvSpPr>
          <p:nvPr>
            <p:ph type="subTitle" sz="quarter" idx="1"/>
          </p:nvPr>
        </p:nvSpPr>
        <p:spPr>
          <a:prstGeom prst="rect">
            <a:avLst/>
          </a:prstGeom>
        </p:spPr>
        <p:txBody>
          <a:bodyPr/>
          <a:lstStyle/>
          <a:p>
            <a:r>
              <a:rPr lang="en-GB" dirty="0"/>
              <a:t>Another letter from Paul</a:t>
            </a:r>
          </a:p>
          <a:p>
            <a:r>
              <a:rPr lang="en-GB" dirty="0"/>
              <a:t>To the church in Thessaloniki</a:t>
            </a:r>
            <a:endParaRPr dirty="0"/>
          </a:p>
        </p:txBody>
      </p:sp>
    </p:spTree>
    <p:extLst>
      <p:ext uri="{BB962C8B-B14F-4D97-AF65-F5344CB8AC3E}">
        <p14:creationId xmlns:p14="http://schemas.microsoft.com/office/powerpoint/2010/main" val="142581256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8D3E7-78E8-C234-6EF9-00F0566B8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BB248-DABB-878C-C9B2-016B4D0EB022}"/>
              </a:ext>
            </a:extLst>
          </p:cNvPr>
          <p:cNvSpPr>
            <a:spLocks noGrp="1"/>
          </p:cNvSpPr>
          <p:nvPr>
            <p:ph type="title"/>
          </p:nvPr>
        </p:nvSpPr>
        <p:spPr/>
        <p:txBody>
          <a:bodyPr/>
          <a:lstStyle/>
          <a:p>
            <a:r>
              <a:rPr lang="en-GB" dirty="0">
                <a:solidFill>
                  <a:srgbClr val="FFFF00"/>
                </a:solidFill>
              </a:rPr>
              <a:t>God repays those who trouble you</a:t>
            </a:r>
          </a:p>
        </p:txBody>
      </p:sp>
    </p:spTree>
    <p:extLst>
      <p:ext uri="{BB962C8B-B14F-4D97-AF65-F5344CB8AC3E}">
        <p14:creationId xmlns:p14="http://schemas.microsoft.com/office/powerpoint/2010/main" val="8445084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r all have sinned and fall short of the glory of God”"/>
          <p:cNvSpPr txBox="1">
            <a:spLocks noGrp="1"/>
          </p:cNvSpPr>
          <p:nvPr>
            <p:ph type="body" idx="21"/>
          </p:nvPr>
        </p:nvSpPr>
        <p:spPr>
          <a:xfrm>
            <a:off x="2117946" y="3361450"/>
            <a:ext cx="19621500" cy="6842899"/>
          </a:xfrm>
          <a:prstGeom prst="rect">
            <a:avLst/>
          </a:prstGeom>
        </p:spPr>
        <p:txBody>
          <a:bodyPr/>
          <a:lstStyle>
            <a:lvl1pPr>
              <a:defRPr sz="7300"/>
            </a:lvl1pPr>
          </a:lstStyle>
          <a:p>
            <a:r>
              <a:rPr lang="en-GB" b="1" baseline="30000" dirty="0"/>
              <a:t>7 </a:t>
            </a:r>
            <a:r>
              <a:rPr lang="en-GB" dirty="0"/>
              <a:t>and to </a:t>
            </a:r>
            <a:r>
              <a:rPr lang="en-GB" i="1" dirty="0"/>
              <a:t>give</a:t>
            </a:r>
            <a:r>
              <a:rPr lang="en-GB" dirty="0"/>
              <a:t> you who are troubled rest with us when the Lord Jesus is revealed from heaven with His mighty angels, </a:t>
            </a:r>
            <a:r>
              <a:rPr lang="en-GB" b="1" baseline="30000" dirty="0"/>
              <a:t>8 </a:t>
            </a:r>
            <a:r>
              <a:rPr lang="en-GB" dirty="0"/>
              <a:t>in flaming fire taking vengeance on those who do not know God, and on those who do not obey the gospel of our Lord Jesus Christ.</a:t>
            </a:r>
            <a:endParaRPr lang="en-US" sz="6000" dirty="0"/>
          </a:p>
        </p:txBody>
      </p:sp>
      <p:sp>
        <p:nvSpPr>
          <p:cNvPr id="137" name="Romans 3:23"/>
          <p:cNvSpPr txBox="1">
            <a:spLocks noGrp="1"/>
          </p:cNvSpPr>
          <p:nvPr>
            <p:ph type="body" idx="22"/>
          </p:nvPr>
        </p:nvSpPr>
        <p:spPr>
          <a:xfrm>
            <a:off x="2113073" y="12658819"/>
            <a:ext cx="19621500" cy="855687"/>
          </a:xfrm>
          <a:prstGeom prst="rect">
            <a:avLst/>
          </a:prstGeom>
        </p:spPr>
        <p:txBody>
          <a:bodyPr/>
          <a:lstStyle>
            <a:lvl1pPr>
              <a:defRPr sz="4700"/>
            </a:lvl1pPr>
          </a:lstStyle>
          <a:p>
            <a:endParaRPr dirty="0"/>
          </a:p>
        </p:txBody>
      </p:sp>
    </p:spTree>
    <p:extLst>
      <p:ext uri="{BB962C8B-B14F-4D97-AF65-F5344CB8AC3E}">
        <p14:creationId xmlns:p14="http://schemas.microsoft.com/office/powerpoint/2010/main" val="10446129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F07C-996D-E3F2-21E4-89E094CBA674}"/>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DE4683B2-10DB-7417-88FD-B96649FE09DA}"/>
              </a:ext>
            </a:extLst>
          </p:cNvPr>
          <p:cNvSpPr txBox="1">
            <a:spLocks noGrp="1"/>
          </p:cNvSpPr>
          <p:nvPr>
            <p:ph type="body" idx="21"/>
          </p:nvPr>
        </p:nvSpPr>
        <p:spPr>
          <a:xfrm>
            <a:off x="2113073" y="368275"/>
            <a:ext cx="19621500" cy="12290544"/>
          </a:xfrm>
          <a:prstGeom prst="rect">
            <a:avLst/>
          </a:prstGeom>
        </p:spPr>
        <p:txBody>
          <a:bodyPr/>
          <a:lstStyle>
            <a:lvl1pPr>
              <a:defRPr sz="7300"/>
            </a:lvl1pPr>
          </a:lstStyle>
          <a:p>
            <a:r>
              <a:rPr lang="en-GB" sz="6600" dirty="0"/>
              <a:t>Now when they had passed through Amphipolis and Apollonia, they came to Thessalonica, where there was a synagogue of the Jews. </a:t>
            </a:r>
            <a:r>
              <a:rPr lang="en-GB" sz="6600" b="1" baseline="30000" dirty="0"/>
              <a:t>2 </a:t>
            </a:r>
            <a:r>
              <a:rPr lang="en-GB" sz="6600" dirty="0"/>
              <a:t>Then Paul, as his custom was, went in to them, and for three Sabbaths reasoned with them from the Scriptures, </a:t>
            </a:r>
            <a:r>
              <a:rPr lang="en-GB" sz="6600" b="1" baseline="30000" dirty="0"/>
              <a:t>3 </a:t>
            </a:r>
            <a:r>
              <a:rPr lang="en-GB" sz="6600" dirty="0"/>
              <a:t>explaining and demonstrating that the Christ had to suffer and rise again from the dead, and </a:t>
            </a:r>
            <a:r>
              <a:rPr lang="en-GB" sz="6600" i="1" dirty="0"/>
              <a:t>saying,</a:t>
            </a:r>
            <a:r>
              <a:rPr lang="en-GB" sz="6600" dirty="0"/>
              <a:t> “This Jesus whom I preach to you is the Christ.” </a:t>
            </a:r>
            <a:r>
              <a:rPr lang="en-GB" sz="6600" b="1" baseline="30000" dirty="0"/>
              <a:t>4 </a:t>
            </a:r>
            <a:r>
              <a:rPr lang="en-GB" sz="6600" dirty="0"/>
              <a:t>And some of them were persuaded; and a great multitude of the devout Greeks, and not a few of the leading women, joined Paul and Silas.</a:t>
            </a:r>
            <a:endParaRPr lang="en-US" sz="3600" dirty="0"/>
          </a:p>
        </p:txBody>
      </p:sp>
      <p:sp>
        <p:nvSpPr>
          <p:cNvPr id="137" name="Romans 3:23">
            <a:extLst>
              <a:ext uri="{FF2B5EF4-FFF2-40B4-BE49-F238E27FC236}">
                <a16:creationId xmlns:a16="http://schemas.microsoft.com/office/drawing/2014/main" id="{49ACAEA6-CC71-681E-E253-554F172562B8}"/>
              </a:ext>
            </a:extLst>
          </p:cNvPr>
          <p:cNvSpPr txBox="1">
            <a:spLocks noGrp="1"/>
          </p:cNvSpPr>
          <p:nvPr>
            <p:ph type="body" idx="22"/>
          </p:nvPr>
        </p:nvSpPr>
        <p:spPr>
          <a:xfrm>
            <a:off x="2113073" y="12658819"/>
            <a:ext cx="19621500" cy="855687"/>
          </a:xfrm>
          <a:prstGeom prst="rect">
            <a:avLst/>
          </a:prstGeom>
        </p:spPr>
        <p:txBody>
          <a:bodyPr/>
          <a:lstStyle>
            <a:lvl1pPr>
              <a:defRPr sz="4700"/>
            </a:lvl1pPr>
          </a:lstStyle>
          <a:p>
            <a:r>
              <a:rPr lang="en-GB" dirty="0"/>
              <a:t>Acts 17 vv1-10</a:t>
            </a:r>
            <a:endParaRPr dirty="0"/>
          </a:p>
        </p:txBody>
      </p:sp>
    </p:spTree>
    <p:extLst>
      <p:ext uri="{BB962C8B-B14F-4D97-AF65-F5344CB8AC3E}">
        <p14:creationId xmlns:p14="http://schemas.microsoft.com/office/powerpoint/2010/main" val="3435093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2F9E8-41CE-58E6-0CD5-E042A4079E76}"/>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7551C7A3-52D4-49E6-D185-9BE9525C2779}"/>
              </a:ext>
            </a:extLst>
          </p:cNvPr>
          <p:cNvSpPr txBox="1">
            <a:spLocks noGrp="1"/>
          </p:cNvSpPr>
          <p:nvPr>
            <p:ph type="body" idx="21"/>
          </p:nvPr>
        </p:nvSpPr>
        <p:spPr>
          <a:xfrm>
            <a:off x="2113073" y="368275"/>
            <a:ext cx="19621500" cy="12290544"/>
          </a:xfrm>
          <a:prstGeom prst="rect">
            <a:avLst/>
          </a:prstGeom>
        </p:spPr>
        <p:txBody>
          <a:bodyPr/>
          <a:lstStyle>
            <a:lvl1pPr>
              <a:defRPr sz="7300"/>
            </a:lvl1pPr>
          </a:lstStyle>
          <a:p>
            <a:r>
              <a:rPr lang="en-GB" sz="6600" b="1" baseline="30000" dirty="0"/>
              <a:t>5 </a:t>
            </a:r>
            <a:r>
              <a:rPr lang="en-GB" sz="6600" dirty="0"/>
              <a:t>But the Jews who were not persuaded, becoming envious, took some of the evil men from the marketplace, and gathering a mob, set all the city in an uproar and attacked the house of Jason, and sought to bring them out to the people. </a:t>
            </a:r>
            <a:r>
              <a:rPr lang="en-GB" sz="6600" b="1" baseline="30000" dirty="0"/>
              <a:t>6 </a:t>
            </a:r>
            <a:r>
              <a:rPr lang="en-GB" sz="6600" dirty="0"/>
              <a:t>But when they did not find them, they dragged Jason and some brethren to the rulers of the city, crying out, “These who have turned the world upside down have come here too. </a:t>
            </a:r>
            <a:r>
              <a:rPr lang="en-GB" sz="6600" b="1" baseline="30000" dirty="0"/>
              <a:t>7 </a:t>
            </a:r>
            <a:r>
              <a:rPr lang="en-GB" sz="6600" dirty="0"/>
              <a:t>Jason has </a:t>
            </a:r>
            <a:r>
              <a:rPr lang="en-GB" sz="6600" dirty="0" err="1"/>
              <a:t>harbored</a:t>
            </a:r>
            <a:r>
              <a:rPr lang="en-GB" sz="6600" dirty="0"/>
              <a:t> them, and these are all acting contrary to the decrees of Caesar, saying there is another king—Jesus.” </a:t>
            </a:r>
            <a:endParaRPr lang="en-US" sz="2800" dirty="0"/>
          </a:p>
        </p:txBody>
      </p:sp>
      <p:sp>
        <p:nvSpPr>
          <p:cNvPr id="137" name="Romans 3:23">
            <a:extLst>
              <a:ext uri="{FF2B5EF4-FFF2-40B4-BE49-F238E27FC236}">
                <a16:creationId xmlns:a16="http://schemas.microsoft.com/office/drawing/2014/main" id="{58A0AB60-42DB-4024-5A74-8DAB53BDD26F}"/>
              </a:ext>
            </a:extLst>
          </p:cNvPr>
          <p:cNvSpPr txBox="1">
            <a:spLocks noGrp="1"/>
          </p:cNvSpPr>
          <p:nvPr>
            <p:ph type="body" idx="22"/>
          </p:nvPr>
        </p:nvSpPr>
        <p:spPr>
          <a:xfrm>
            <a:off x="2113073" y="12658819"/>
            <a:ext cx="19621500" cy="855687"/>
          </a:xfrm>
          <a:prstGeom prst="rect">
            <a:avLst/>
          </a:prstGeom>
        </p:spPr>
        <p:txBody>
          <a:bodyPr/>
          <a:lstStyle>
            <a:lvl1pPr>
              <a:defRPr sz="4700"/>
            </a:lvl1pPr>
          </a:lstStyle>
          <a:p>
            <a:r>
              <a:rPr lang="en-GB" dirty="0"/>
              <a:t>Acts 17 vv1-10</a:t>
            </a:r>
            <a:endParaRPr dirty="0"/>
          </a:p>
        </p:txBody>
      </p:sp>
    </p:spTree>
    <p:extLst>
      <p:ext uri="{BB962C8B-B14F-4D97-AF65-F5344CB8AC3E}">
        <p14:creationId xmlns:p14="http://schemas.microsoft.com/office/powerpoint/2010/main" val="26367756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D239-EFE4-630F-598C-3C743AD8CACD}"/>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5A7829A1-1F91-0162-7CDC-E91DB14453AA}"/>
              </a:ext>
            </a:extLst>
          </p:cNvPr>
          <p:cNvSpPr txBox="1">
            <a:spLocks noGrp="1"/>
          </p:cNvSpPr>
          <p:nvPr>
            <p:ph type="body" idx="21"/>
          </p:nvPr>
        </p:nvSpPr>
        <p:spPr>
          <a:xfrm>
            <a:off x="2113073" y="2874089"/>
            <a:ext cx="19621500" cy="7278916"/>
          </a:xfrm>
          <a:prstGeom prst="rect">
            <a:avLst/>
          </a:prstGeom>
        </p:spPr>
        <p:txBody>
          <a:bodyPr/>
          <a:lstStyle>
            <a:lvl1pPr>
              <a:defRPr sz="7300"/>
            </a:lvl1pPr>
          </a:lstStyle>
          <a:p>
            <a:r>
              <a:rPr lang="en-GB" dirty="0"/>
              <a:t>And they troubled the crowd and the rulers of the city when they heard these things. </a:t>
            </a:r>
            <a:r>
              <a:rPr lang="en-GB" b="1" baseline="30000" dirty="0"/>
              <a:t>9 </a:t>
            </a:r>
            <a:r>
              <a:rPr lang="en-GB" dirty="0"/>
              <a:t>So when they had taken security from Jason and the rest, they let them go.</a:t>
            </a:r>
          </a:p>
          <a:p>
            <a:r>
              <a:rPr lang="en-GB" b="1" dirty="0"/>
              <a:t> </a:t>
            </a:r>
            <a:r>
              <a:rPr lang="en-GB" dirty="0"/>
              <a:t>Then the brethren immediately sent Paul and Silas away by night to Berea.</a:t>
            </a:r>
            <a:endParaRPr lang="en-US" sz="2800" dirty="0"/>
          </a:p>
        </p:txBody>
      </p:sp>
      <p:sp>
        <p:nvSpPr>
          <p:cNvPr id="137" name="Romans 3:23">
            <a:extLst>
              <a:ext uri="{FF2B5EF4-FFF2-40B4-BE49-F238E27FC236}">
                <a16:creationId xmlns:a16="http://schemas.microsoft.com/office/drawing/2014/main" id="{D378A386-DAA6-FDEE-B04F-E3B30FDFCD86}"/>
              </a:ext>
            </a:extLst>
          </p:cNvPr>
          <p:cNvSpPr txBox="1">
            <a:spLocks noGrp="1"/>
          </p:cNvSpPr>
          <p:nvPr>
            <p:ph type="body" idx="22"/>
          </p:nvPr>
        </p:nvSpPr>
        <p:spPr>
          <a:xfrm>
            <a:off x="2113073" y="12658819"/>
            <a:ext cx="19621500" cy="855687"/>
          </a:xfrm>
          <a:prstGeom prst="rect">
            <a:avLst/>
          </a:prstGeom>
        </p:spPr>
        <p:txBody>
          <a:bodyPr/>
          <a:lstStyle>
            <a:lvl1pPr>
              <a:defRPr sz="4700"/>
            </a:lvl1pPr>
          </a:lstStyle>
          <a:p>
            <a:r>
              <a:rPr lang="en-GB" dirty="0"/>
              <a:t>Acts 17 vv1-10</a:t>
            </a:r>
            <a:endParaRPr dirty="0"/>
          </a:p>
        </p:txBody>
      </p:sp>
    </p:spTree>
    <p:extLst>
      <p:ext uri="{BB962C8B-B14F-4D97-AF65-F5344CB8AC3E}">
        <p14:creationId xmlns:p14="http://schemas.microsoft.com/office/powerpoint/2010/main" val="8838925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0B0B9-67A1-313B-1C9D-6C46A520ACAE}"/>
              </a:ext>
            </a:extLst>
          </p:cNvPr>
          <p:cNvSpPr>
            <a:spLocks noGrp="1"/>
          </p:cNvSpPr>
          <p:nvPr>
            <p:ph type="body" sz="quarter" idx="21"/>
          </p:nvPr>
        </p:nvSpPr>
        <p:spPr>
          <a:xfrm>
            <a:off x="2374900" y="2947769"/>
            <a:ext cx="19621500" cy="7858562"/>
          </a:xfrm>
        </p:spPr>
        <p:txBody>
          <a:bodyPr/>
          <a:lstStyle/>
          <a:p>
            <a:r>
              <a:rPr lang="en-GB" sz="7200" b="1" baseline="30000" dirty="0"/>
              <a:t> </a:t>
            </a:r>
            <a:r>
              <a:rPr lang="en-GB" sz="7200" dirty="0"/>
              <a:t>These shall be punished with everlasting destruction from the presence of the Lord and from the glory of His power, </a:t>
            </a:r>
            <a:r>
              <a:rPr lang="en-GB" sz="7200" b="1" baseline="30000" dirty="0"/>
              <a:t>10 </a:t>
            </a:r>
            <a:r>
              <a:rPr lang="en-GB" sz="7200" dirty="0"/>
              <a:t>when He comes, in that Day, to be glorified in His saints and to be admired among all those who believe, because our testimony among you was believed.</a:t>
            </a:r>
          </a:p>
        </p:txBody>
      </p:sp>
      <p:sp>
        <p:nvSpPr>
          <p:cNvPr id="3" name="Text Placeholder 2">
            <a:extLst>
              <a:ext uri="{FF2B5EF4-FFF2-40B4-BE49-F238E27FC236}">
                <a16:creationId xmlns:a16="http://schemas.microsoft.com/office/drawing/2014/main" id="{8F354E96-C06F-06E9-F60A-BD6A7E6CB655}"/>
              </a:ext>
            </a:extLst>
          </p:cNvPr>
          <p:cNvSpPr>
            <a:spLocks noGrp="1"/>
          </p:cNvSpPr>
          <p:nvPr>
            <p:ph type="body" sz="quarter" idx="22"/>
          </p:nvPr>
        </p:nvSpPr>
        <p:spPr>
          <a:xfrm>
            <a:off x="2381250" y="12645065"/>
            <a:ext cx="19621500" cy="711200"/>
          </a:xfrm>
        </p:spPr>
        <p:txBody>
          <a:bodyPr/>
          <a:lstStyle/>
          <a:p>
            <a:endParaRPr lang="en-GB" dirty="0"/>
          </a:p>
        </p:txBody>
      </p:sp>
    </p:spTree>
    <p:extLst>
      <p:ext uri="{BB962C8B-B14F-4D97-AF65-F5344CB8AC3E}">
        <p14:creationId xmlns:p14="http://schemas.microsoft.com/office/powerpoint/2010/main" val="23264233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585A9-C95B-B8E1-5127-8F889B60E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C70A9-F22D-9F98-8537-2074089B87A1}"/>
              </a:ext>
            </a:extLst>
          </p:cNvPr>
          <p:cNvSpPr>
            <a:spLocks noGrp="1"/>
          </p:cNvSpPr>
          <p:nvPr>
            <p:ph type="title"/>
          </p:nvPr>
        </p:nvSpPr>
        <p:spPr/>
        <p:txBody>
          <a:bodyPr/>
          <a:lstStyle/>
          <a:p>
            <a:r>
              <a:rPr lang="en-GB" dirty="0">
                <a:solidFill>
                  <a:srgbClr val="FFFF00"/>
                </a:solidFill>
              </a:rPr>
              <a:t>Be Worthy of This Calling</a:t>
            </a:r>
          </a:p>
        </p:txBody>
      </p:sp>
    </p:spTree>
    <p:extLst>
      <p:ext uri="{BB962C8B-B14F-4D97-AF65-F5344CB8AC3E}">
        <p14:creationId xmlns:p14="http://schemas.microsoft.com/office/powerpoint/2010/main" val="41167578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15E1-700E-21B1-1EA5-A580C5379B40}"/>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E4598F23-A9BD-F778-DA9D-1964BAB041FB}"/>
              </a:ext>
            </a:extLst>
          </p:cNvPr>
          <p:cNvSpPr txBox="1">
            <a:spLocks noGrp="1"/>
          </p:cNvSpPr>
          <p:nvPr>
            <p:ph type="body" idx="21"/>
          </p:nvPr>
        </p:nvSpPr>
        <p:spPr>
          <a:xfrm>
            <a:off x="2062273" y="1872412"/>
            <a:ext cx="19621500" cy="9089668"/>
          </a:xfrm>
          <a:prstGeom prst="rect">
            <a:avLst/>
          </a:prstGeom>
        </p:spPr>
        <p:txBody>
          <a:bodyPr/>
          <a:lstStyle>
            <a:lvl1pPr>
              <a:defRPr sz="7300"/>
            </a:lvl1pPr>
          </a:lstStyle>
          <a:p>
            <a:r>
              <a:rPr lang="en-GB" b="1" baseline="30000" dirty="0"/>
              <a:t>11 </a:t>
            </a:r>
            <a:r>
              <a:rPr lang="en-GB" dirty="0"/>
              <a:t>Therefore we also pray always for you that our God would count you worthy of </a:t>
            </a:r>
            <a:r>
              <a:rPr lang="en-GB" i="1" dirty="0"/>
              <a:t>this</a:t>
            </a:r>
            <a:r>
              <a:rPr lang="en-GB" dirty="0"/>
              <a:t> calling, and </a:t>
            </a:r>
            <a:r>
              <a:rPr lang="en-GB" dirty="0" err="1"/>
              <a:t>fulfill</a:t>
            </a:r>
            <a:r>
              <a:rPr lang="en-GB" dirty="0"/>
              <a:t> all the good pleasure of </a:t>
            </a:r>
            <a:r>
              <a:rPr lang="en-GB" i="1" dirty="0"/>
              <a:t>His</a:t>
            </a:r>
            <a:r>
              <a:rPr lang="en-GB" dirty="0"/>
              <a:t> goodness and the work of faith with power, </a:t>
            </a:r>
            <a:r>
              <a:rPr lang="en-GB" b="1" baseline="30000" dirty="0"/>
              <a:t>12 </a:t>
            </a:r>
            <a:r>
              <a:rPr lang="en-GB" dirty="0"/>
              <a:t>that the name of our Lord Jesus Christ may be glorified in you, and you in Him, according to the grace of our God and the Lord Jesus Christ.</a:t>
            </a:r>
            <a:endParaRPr lang="en-US" sz="6000" dirty="0"/>
          </a:p>
        </p:txBody>
      </p:sp>
      <p:sp>
        <p:nvSpPr>
          <p:cNvPr id="137" name="Romans 3:23">
            <a:extLst>
              <a:ext uri="{FF2B5EF4-FFF2-40B4-BE49-F238E27FC236}">
                <a16:creationId xmlns:a16="http://schemas.microsoft.com/office/drawing/2014/main" id="{473B7CEB-0F75-2772-9ABA-5298DAF9E0E2}"/>
              </a:ext>
            </a:extLst>
          </p:cNvPr>
          <p:cNvSpPr txBox="1">
            <a:spLocks noGrp="1"/>
          </p:cNvSpPr>
          <p:nvPr>
            <p:ph type="body" idx="22"/>
          </p:nvPr>
        </p:nvSpPr>
        <p:spPr>
          <a:xfrm>
            <a:off x="2062273" y="12496006"/>
            <a:ext cx="19621500" cy="855687"/>
          </a:xfrm>
          <a:prstGeom prst="rect">
            <a:avLst/>
          </a:prstGeom>
        </p:spPr>
        <p:txBody>
          <a:bodyPr/>
          <a:lstStyle>
            <a:lvl1pPr>
              <a:defRPr sz="4700"/>
            </a:lvl1pPr>
          </a:lstStyle>
          <a:p>
            <a:endParaRPr dirty="0"/>
          </a:p>
        </p:txBody>
      </p:sp>
    </p:spTree>
    <p:extLst>
      <p:ext uri="{BB962C8B-B14F-4D97-AF65-F5344CB8AC3E}">
        <p14:creationId xmlns:p14="http://schemas.microsoft.com/office/powerpoint/2010/main" val="8506638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endParaRPr dirty="0"/>
          </a:p>
        </p:txBody>
      </p:sp>
      <p:sp>
        <p:nvSpPr>
          <p:cNvPr id="120" name="Double-tap to edit"/>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21071273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r>
              <a:rPr lang="en-GB" dirty="0">
                <a:solidFill>
                  <a:srgbClr val="FFFF00"/>
                </a:solidFill>
              </a:rPr>
              <a:t>Conclusion</a:t>
            </a:r>
            <a:endParaRPr dirty="0">
              <a:solidFill>
                <a:srgbClr val="FFFF00"/>
              </a:solidFill>
            </a:endParaRPr>
          </a:p>
        </p:txBody>
      </p:sp>
      <p:sp>
        <p:nvSpPr>
          <p:cNvPr id="120" name="Double-tap to edit"/>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2296812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r all have sinned and fall short of the glory of God”"/>
          <p:cNvSpPr txBox="1">
            <a:spLocks noGrp="1"/>
          </p:cNvSpPr>
          <p:nvPr>
            <p:ph type="body" idx="21"/>
          </p:nvPr>
        </p:nvSpPr>
        <p:spPr>
          <a:xfrm>
            <a:off x="1549400" y="464577"/>
            <a:ext cx="20772327" cy="11521103"/>
          </a:xfrm>
          <a:prstGeom prst="rect">
            <a:avLst/>
          </a:prstGeom>
        </p:spPr>
        <p:txBody>
          <a:bodyPr/>
          <a:lstStyle>
            <a:lvl1pPr>
              <a:defRPr sz="7300"/>
            </a:lvl1pPr>
          </a:lstStyle>
          <a:p>
            <a:r>
              <a:rPr lang="en-US" sz="6000" b="1" dirty="0"/>
              <a:t> </a:t>
            </a:r>
            <a:r>
              <a:rPr lang="en-GB" dirty="0"/>
              <a:t>Paul, Silvanus, and Timothy,</a:t>
            </a:r>
          </a:p>
          <a:p>
            <a:r>
              <a:rPr lang="en-GB" dirty="0"/>
              <a:t>To the church of the Thessalonians in God our Father and the Lord Jesus Christ:</a:t>
            </a:r>
          </a:p>
          <a:p>
            <a:r>
              <a:rPr lang="en-GB" b="1" baseline="30000" dirty="0"/>
              <a:t>2 </a:t>
            </a:r>
            <a:r>
              <a:rPr lang="en-GB" dirty="0"/>
              <a:t>Grace to you and peace from God our Father and the Lord Jesus Christ.</a:t>
            </a:r>
          </a:p>
          <a:p>
            <a:r>
              <a:rPr lang="en-GB" b="1" baseline="30000" dirty="0"/>
              <a:t>3 </a:t>
            </a:r>
            <a:r>
              <a:rPr lang="en-GB" dirty="0"/>
              <a:t>We are bound to thank God always for you, brethren, as it is fitting, because your faith grows exceedingly, and the love of every one of you all abounds toward each other</a:t>
            </a:r>
          </a:p>
        </p:txBody>
      </p:sp>
      <p:sp>
        <p:nvSpPr>
          <p:cNvPr id="137" name="Romans 3:23"/>
          <p:cNvSpPr txBox="1">
            <a:spLocks noGrp="1"/>
          </p:cNvSpPr>
          <p:nvPr>
            <p:ph type="body" idx="22"/>
          </p:nvPr>
        </p:nvSpPr>
        <p:spPr>
          <a:xfrm>
            <a:off x="2381250" y="12662476"/>
            <a:ext cx="19621500" cy="855687"/>
          </a:xfrm>
          <a:prstGeom prst="rect">
            <a:avLst/>
          </a:prstGeom>
        </p:spPr>
        <p:txBody>
          <a:bodyPr/>
          <a:lstStyle>
            <a:lvl1pPr>
              <a:defRPr sz="4700"/>
            </a:lvl1pPr>
          </a:lstStyle>
          <a:p>
            <a:endParaRPr dirty="0"/>
          </a:p>
        </p:txBody>
      </p:sp>
    </p:spTree>
    <p:extLst>
      <p:ext uri="{BB962C8B-B14F-4D97-AF65-F5344CB8AC3E}">
        <p14:creationId xmlns:p14="http://schemas.microsoft.com/office/powerpoint/2010/main" val="18314185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 all have sinned and fall short of the glory of God”">
            <a:extLst>
              <a:ext uri="{FF2B5EF4-FFF2-40B4-BE49-F238E27FC236}">
                <a16:creationId xmlns:a16="http://schemas.microsoft.com/office/drawing/2014/main" id="{7246F180-53B7-C8B0-2227-C96642EC7578}"/>
              </a:ext>
            </a:extLst>
          </p:cNvPr>
          <p:cNvSpPr txBox="1">
            <a:spLocks/>
          </p:cNvSpPr>
          <p:nvPr/>
        </p:nvSpPr>
        <p:spPr>
          <a:xfrm>
            <a:off x="2087673" y="3028844"/>
            <a:ext cx="19621500" cy="7283555"/>
          </a:xfrm>
          <a:prstGeom prst="rect">
            <a:avLst/>
          </a:prstGeom>
        </p:spPr>
        <p:txBody>
          <a:bodyPr/>
          <a:lstStyle>
            <a:lvl1pPr marL="762000" marR="0" indent="-762000" algn="l" defTabSz="647700" rtl="0" latinLnBrk="0">
              <a:lnSpc>
                <a:spcPct val="100000"/>
              </a:lnSpc>
              <a:spcBef>
                <a:spcPts val="5100"/>
              </a:spcBef>
              <a:spcAft>
                <a:spcPts val="0"/>
              </a:spcAft>
              <a:buClrTx/>
              <a:buSzPct val="43000"/>
              <a:buFontTx/>
              <a:buBlip>
                <a:blip r:embed="rId2"/>
              </a:buBlip>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hangingPunct="1">
              <a:buFont typeface="Wingdings" panose="05000000000000000000" pitchFamily="2" charset="2"/>
              <a:buChar char="q"/>
            </a:pPr>
            <a:endParaRPr lang="en-US" sz="9600" dirty="0"/>
          </a:p>
        </p:txBody>
      </p:sp>
      <p:sp>
        <p:nvSpPr>
          <p:cNvPr id="5" name="TextBox 4">
            <a:extLst>
              <a:ext uri="{FF2B5EF4-FFF2-40B4-BE49-F238E27FC236}">
                <a16:creationId xmlns:a16="http://schemas.microsoft.com/office/drawing/2014/main" id="{D2BCA105-2A72-5B59-C78A-54B6FC7F67EC}"/>
              </a:ext>
            </a:extLst>
          </p:cNvPr>
          <p:cNvSpPr txBox="1"/>
          <p:nvPr/>
        </p:nvSpPr>
        <p:spPr>
          <a:xfrm>
            <a:off x="1028700" y="1649276"/>
            <a:ext cx="23355300" cy="896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lvl="0" indent="-857250">
              <a:buFont typeface="Arial" panose="020B0604020202020204" pitchFamily="34" charset="0"/>
              <a:buChar char="•"/>
            </a:pPr>
            <a:r>
              <a:rPr lang="en-GB" sz="7200" dirty="0"/>
              <a:t>That we would be a church like this one we have read about which is growing in faith and love for each other</a:t>
            </a:r>
          </a:p>
          <a:p>
            <a:pPr marL="857250" lvl="0" indent="-857250">
              <a:buFont typeface="Arial" panose="020B0604020202020204" pitchFamily="34" charset="0"/>
              <a:buChar char="•"/>
            </a:pPr>
            <a:r>
              <a:rPr lang="en-GB" sz="7200" dirty="0"/>
              <a:t>That we would ‘know’ that it is God who repays those who trouble us. Leave it to Him, remember the strong language used “flaming fire”, vengeance, etc</a:t>
            </a:r>
          </a:p>
          <a:p>
            <a:pPr marL="857250" lvl="0" indent="-857250">
              <a:buFont typeface="Arial" panose="020B0604020202020204" pitchFamily="34" charset="0"/>
              <a:buChar char="•"/>
            </a:pPr>
            <a:r>
              <a:rPr lang="en-GB" sz="7200" dirty="0"/>
              <a:t>That we can be worthy of God’s calling on us.</a:t>
            </a:r>
          </a:p>
        </p:txBody>
      </p:sp>
    </p:spTree>
    <p:extLst>
      <p:ext uri="{BB962C8B-B14F-4D97-AF65-F5344CB8AC3E}">
        <p14:creationId xmlns:p14="http://schemas.microsoft.com/office/powerpoint/2010/main" val="1708882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r>
              <a:rPr lang="en-GB" dirty="0">
                <a:solidFill>
                  <a:srgbClr val="FFFF00"/>
                </a:solidFill>
              </a:rPr>
              <a:t>Let us Pray</a:t>
            </a:r>
            <a:endParaRPr dirty="0">
              <a:solidFill>
                <a:srgbClr val="FFFF00"/>
              </a:solidFill>
            </a:endParaRPr>
          </a:p>
        </p:txBody>
      </p:sp>
      <p:sp>
        <p:nvSpPr>
          <p:cNvPr id="120" name="Double-tap to edit"/>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3899230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3C11-9D7D-3F76-7F3F-C342F9A44B02}"/>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0D7E5F78-09BE-3375-80B5-B40ED535B0DD}"/>
              </a:ext>
            </a:extLst>
          </p:cNvPr>
          <p:cNvSpPr txBox="1">
            <a:spLocks noGrp="1"/>
          </p:cNvSpPr>
          <p:nvPr>
            <p:ph type="body" idx="21"/>
          </p:nvPr>
        </p:nvSpPr>
        <p:spPr>
          <a:xfrm>
            <a:off x="1549400" y="753265"/>
            <a:ext cx="20772327" cy="10213052"/>
          </a:xfrm>
          <a:prstGeom prst="rect">
            <a:avLst/>
          </a:prstGeom>
        </p:spPr>
        <p:txBody>
          <a:bodyPr/>
          <a:lstStyle>
            <a:lvl1pPr>
              <a:defRPr sz="7300"/>
            </a:lvl1pPr>
          </a:lstStyle>
          <a:p>
            <a:r>
              <a:rPr lang="en-GB" b="1" baseline="30000" dirty="0"/>
              <a:t>4 </a:t>
            </a:r>
            <a:r>
              <a:rPr lang="en-GB" dirty="0"/>
              <a:t>so that we ourselves boast of you among the churches of God for your patience and faith in all your persecutions and tribulations that you endure, </a:t>
            </a:r>
            <a:r>
              <a:rPr lang="en-GB" b="1" baseline="30000" dirty="0"/>
              <a:t>5 </a:t>
            </a:r>
            <a:r>
              <a:rPr lang="en-GB" i="1" dirty="0"/>
              <a:t>which is</a:t>
            </a:r>
            <a:r>
              <a:rPr lang="en-GB" dirty="0"/>
              <a:t> manifest evidence of the righteous judgment of God, that you may be counted worthy of the kingdom of God, for which you also suffer; </a:t>
            </a:r>
            <a:r>
              <a:rPr lang="en-GB" b="1" baseline="30000" dirty="0"/>
              <a:t>6 </a:t>
            </a:r>
            <a:r>
              <a:rPr lang="en-GB" dirty="0"/>
              <a:t>since </a:t>
            </a:r>
            <a:r>
              <a:rPr lang="en-GB" i="1" dirty="0"/>
              <a:t>it is</a:t>
            </a:r>
            <a:r>
              <a:rPr lang="en-GB" dirty="0"/>
              <a:t> a righteous thing with God to repay with tribulation those who trouble you,</a:t>
            </a:r>
            <a:endParaRPr lang="en-US" sz="6000" dirty="0"/>
          </a:p>
        </p:txBody>
      </p:sp>
      <p:sp>
        <p:nvSpPr>
          <p:cNvPr id="137" name="Romans 3:23">
            <a:extLst>
              <a:ext uri="{FF2B5EF4-FFF2-40B4-BE49-F238E27FC236}">
                <a16:creationId xmlns:a16="http://schemas.microsoft.com/office/drawing/2014/main" id="{D06E7047-9945-8876-DED3-5B42353A362D}"/>
              </a:ext>
            </a:extLst>
          </p:cNvPr>
          <p:cNvSpPr txBox="1">
            <a:spLocks noGrp="1"/>
          </p:cNvSpPr>
          <p:nvPr>
            <p:ph type="body" idx="22"/>
          </p:nvPr>
        </p:nvSpPr>
        <p:spPr>
          <a:xfrm>
            <a:off x="2381250" y="12860313"/>
            <a:ext cx="19621500" cy="855687"/>
          </a:xfrm>
          <a:prstGeom prst="rect">
            <a:avLst/>
          </a:prstGeom>
        </p:spPr>
        <p:txBody>
          <a:bodyPr/>
          <a:lstStyle>
            <a:lvl1pPr>
              <a:defRPr sz="4700"/>
            </a:lvl1pPr>
          </a:lstStyle>
          <a:p>
            <a:endParaRPr dirty="0"/>
          </a:p>
        </p:txBody>
      </p:sp>
    </p:spTree>
    <p:extLst>
      <p:ext uri="{BB962C8B-B14F-4D97-AF65-F5344CB8AC3E}">
        <p14:creationId xmlns:p14="http://schemas.microsoft.com/office/powerpoint/2010/main" val="29919594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A674-7912-8B7C-ECEC-95B286CDDD50}"/>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E58D50F5-D58A-B71D-FAC0-E942446071FF}"/>
              </a:ext>
            </a:extLst>
          </p:cNvPr>
          <p:cNvSpPr txBox="1">
            <a:spLocks noGrp="1"/>
          </p:cNvSpPr>
          <p:nvPr>
            <p:ph type="body" idx="21"/>
          </p:nvPr>
        </p:nvSpPr>
        <p:spPr>
          <a:xfrm>
            <a:off x="1549400" y="1314959"/>
            <a:ext cx="20772327" cy="9089668"/>
          </a:xfrm>
          <a:prstGeom prst="rect">
            <a:avLst/>
          </a:prstGeom>
        </p:spPr>
        <p:txBody>
          <a:bodyPr/>
          <a:lstStyle>
            <a:lvl1pPr>
              <a:defRPr sz="7300"/>
            </a:lvl1pPr>
          </a:lstStyle>
          <a:p>
            <a:r>
              <a:rPr lang="en-GB" b="1" baseline="30000" dirty="0"/>
              <a:t>7 </a:t>
            </a:r>
            <a:r>
              <a:rPr lang="en-GB" dirty="0"/>
              <a:t>and to </a:t>
            </a:r>
            <a:r>
              <a:rPr lang="en-GB" i="1" dirty="0"/>
              <a:t>give</a:t>
            </a:r>
            <a:r>
              <a:rPr lang="en-GB" dirty="0"/>
              <a:t> you who are troubled rest with us when the Lord Jesus is revealed from heaven with His mighty angels, </a:t>
            </a:r>
            <a:r>
              <a:rPr lang="en-GB" b="1" baseline="30000" dirty="0"/>
              <a:t>8 </a:t>
            </a:r>
            <a:r>
              <a:rPr lang="en-GB" dirty="0"/>
              <a:t>in flaming fire taking vengeance on those who do not know God, and on those who do not obey the gospel of our Lord Jesus Christ. </a:t>
            </a:r>
            <a:r>
              <a:rPr lang="en-GB" b="1" baseline="30000" dirty="0"/>
              <a:t>9 </a:t>
            </a:r>
            <a:r>
              <a:rPr lang="en-GB" dirty="0"/>
              <a:t>These shall be punished with everlasting destruction from the presence of the Lord and from the glory of His power, </a:t>
            </a:r>
            <a:endParaRPr lang="en-US" sz="6000" dirty="0"/>
          </a:p>
        </p:txBody>
      </p:sp>
      <p:sp>
        <p:nvSpPr>
          <p:cNvPr id="137" name="Romans 3:23">
            <a:extLst>
              <a:ext uri="{FF2B5EF4-FFF2-40B4-BE49-F238E27FC236}">
                <a16:creationId xmlns:a16="http://schemas.microsoft.com/office/drawing/2014/main" id="{B9A9F49B-353C-29E7-EFE0-0A852EF1B4F7}"/>
              </a:ext>
            </a:extLst>
          </p:cNvPr>
          <p:cNvSpPr txBox="1">
            <a:spLocks noGrp="1"/>
          </p:cNvSpPr>
          <p:nvPr>
            <p:ph type="body" idx="22"/>
          </p:nvPr>
        </p:nvSpPr>
        <p:spPr>
          <a:xfrm>
            <a:off x="2381250" y="12860313"/>
            <a:ext cx="19621500" cy="855687"/>
          </a:xfrm>
          <a:prstGeom prst="rect">
            <a:avLst/>
          </a:prstGeom>
        </p:spPr>
        <p:txBody>
          <a:bodyPr/>
          <a:lstStyle>
            <a:lvl1pPr>
              <a:defRPr sz="4700"/>
            </a:lvl1pPr>
          </a:lstStyle>
          <a:p>
            <a:endParaRPr dirty="0"/>
          </a:p>
        </p:txBody>
      </p:sp>
    </p:spTree>
    <p:extLst>
      <p:ext uri="{BB962C8B-B14F-4D97-AF65-F5344CB8AC3E}">
        <p14:creationId xmlns:p14="http://schemas.microsoft.com/office/powerpoint/2010/main" val="226160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C81F-6E27-7678-0EFA-B5D630803E34}"/>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4CE87304-863A-474E-4385-2F58C53A8655}"/>
              </a:ext>
            </a:extLst>
          </p:cNvPr>
          <p:cNvSpPr txBox="1">
            <a:spLocks noGrp="1"/>
          </p:cNvSpPr>
          <p:nvPr>
            <p:ph type="body" idx="21"/>
          </p:nvPr>
        </p:nvSpPr>
        <p:spPr>
          <a:xfrm>
            <a:off x="680484" y="-3351"/>
            <a:ext cx="23178976" cy="11726287"/>
          </a:xfrm>
          <a:prstGeom prst="rect">
            <a:avLst/>
          </a:prstGeom>
        </p:spPr>
        <p:txBody>
          <a:bodyPr/>
          <a:lstStyle>
            <a:lvl1pPr>
              <a:defRPr sz="7300"/>
            </a:lvl1pPr>
          </a:lstStyle>
          <a:p>
            <a:r>
              <a:rPr lang="en-GB" sz="7200" b="1" baseline="30000" dirty="0"/>
              <a:t>10 </a:t>
            </a:r>
            <a:r>
              <a:rPr lang="en-GB" sz="7200" dirty="0"/>
              <a:t>when He comes, in that Day, to be glorified in His saints and to be admired among all those who believe, because our testimony among you was believed.</a:t>
            </a:r>
          </a:p>
          <a:p>
            <a:r>
              <a:rPr lang="en-GB" sz="7200" b="1" baseline="30000" dirty="0"/>
              <a:t>11 </a:t>
            </a:r>
            <a:r>
              <a:rPr lang="en-GB" sz="7200" dirty="0"/>
              <a:t>Therefore we also pray always for you that our God would count you worthy of </a:t>
            </a:r>
            <a:r>
              <a:rPr lang="en-GB" sz="7200" i="1" dirty="0"/>
              <a:t>this</a:t>
            </a:r>
            <a:r>
              <a:rPr lang="en-GB" sz="7200" dirty="0"/>
              <a:t> calling, and </a:t>
            </a:r>
            <a:r>
              <a:rPr lang="en-GB" sz="7200" dirty="0" err="1"/>
              <a:t>fulfill</a:t>
            </a:r>
            <a:r>
              <a:rPr lang="en-GB" sz="7200" dirty="0"/>
              <a:t> all the good pleasure of </a:t>
            </a:r>
            <a:r>
              <a:rPr lang="en-GB" sz="7200" i="1" dirty="0"/>
              <a:t>His</a:t>
            </a:r>
            <a:r>
              <a:rPr lang="en-GB" sz="7200" dirty="0"/>
              <a:t> goodness and the work of faith with power, </a:t>
            </a:r>
            <a:r>
              <a:rPr lang="en-GB" sz="7200" b="1" baseline="30000" dirty="0"/>
              <a:t>12 </a:t>
            </a:r>
            <a:r>
              <a:rPr lang="en-GB" sz="7200" dirty="0"/>
              <a:t>that the name of our Lord Jesus Christ may be glorified in you, and you in Him, according to the grace of our God and the Lord Jesus Christ.</a:t>
            </a:r>
          </a:p>
        </p:txBody>
      </p:sp>
      <p:sp>
        <p:nvSpPr>
          <p:cNvPr id="137" name="Romans 3:23">
            <a:extLst>
              <a:ext uri="{FF2B5EF4-FFF2-40B4-BE49-F238E27FC236}">
                <a16:creationId xmlns:a16="http://schemas.microsoft.com/office/drawing/2014/main" id="{B9019769-3573-D405-92C7-0F92E7D07A70}"/>
              </a:ext>
            </a:extLst>
          </p:cNvPr>
          <p:cNvSpPr txBox="1">
            <a:spLocks noGrp="1"/>
          </p:cNvSpPr>
          <p:nvPr>
            <p:ph type="body" idx="22"/>
          </p:nvPr>
        </p:nvSpPr>
        <p:spPr>
          <a:xfrm>
            <a:off x="2381250" y="12860313"/>
            <a:ext cx="19621500" cy="855687"/>
          </a:xfrm>
          <a:prstGeom prst="rect">
            <a:avLst/>
          </a:prstGeom>
        </p:spPr>
        <p:txBody>
          <a:bodyPr/>
          <a:lstStyle>
            <a:lvl1pPr>
              <a:defRPr sz="4700"/>
            </a:lvl1pPr>
          </a:lstStyle>
          <a:p>
            <a:endParaRPr dirty="0"/>
          </a:p>
        </p:txBody>
      </p:sp>
    </p:spTree>
    <p:extLst>
      <p:ext uri="{BB962C8B-B14F-4D97-AF65-F5344CB8AC3E}">
        <p14:creationId xmlns:p14="http://schemas.microsoft.com/office/powerpoint/2010/main" val="28420147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E8D5-242F-BAC5-8773-10EEC73B9A0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9077693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B73AC-C229-E798-9C26-C041DB2B3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D506F-3237-1526-8C6D-9B4BF2D336F3}"/>
              </a:ext>
            </a:extLst>
          </p:cNvPr>
          <p:cNvSpPr>
            <a:spLocks noGrp="1"/>
          </p:cNvSpPr>
          <p:nvPr>
            <p:ph type="title"/>
          </p:nvPr>
        </p:nvSpPr>
        <p:spPr/>
        <p:txBody>
          <a:bodyPr/>
          <a:lstStyle/>
          <a:p>
            <a:r>
              <a:rPr lang="en-GB" dirty="0">
                <a:solidFill>
                  <a:srgbClr val="FFFF00"/>
                </a:solidFill>
              </a:rPr>
              <a:t>Paul’s Thanks to </a:t>
            </a:r>
            <a:br>
              <a:rPr lang="en-GB" dirty="0">
                <a:solidFill>
                  <a:srgbClr val="FFFF00"/>
                </a:solidFill>
              </a:rPr>
            </a:br>
            <a:r>
              <a:rPr lang="en-GB" dirty="0">
                <a:solidFill>
                  <a:srgbClr val="FFFF00"/>
                </a:solidFill>
              </a:rPr>
              <a:t>the Thessalonians </a:t>
            </a:r>
          </a:p>
        </p:txBody>
      </p:sp>
    </p:spTree>
    <p:extLst>
      <p:ext uri="{BB962C8B-B14F-4D97-AF65-F5344CB8AC3E}">
        <p14:creationId xmlns:p14="http://schemas.microsoft.com/office/powerpoint/2010/main" val="41392676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5BDB-B085-A707-B586-7A43C0EE565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76E952-6EAD-AEBD-9ECB-D97AF9E8BC94}"/>
              </a:ext>
            </a:extLst>
          </p:cNvPr>
          <p:cNvSpPr txBox="1"/>
          <p:nvPr/>
        </p:nvSpPr>
        <p:spPr>
          <a:xfrm>
            <a:off x="3677421" y="1897501"/>
            <a:ext cx="19131779" cy="89050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6600" b="1" baseline="30000" dirty="0"/>
              <a:t>3 </a:t>
            </a:r>
            <a:r>
              <a:rPr lang="en-GB" sz="6600" dirty="0"/>
              <a:t>We are bound to thank God always for you, brethren, as it is fitting, because your faith grows exceedingly, and the love of every one of you all abounds toward each other, </a:t>
            </a:r>
          </a:p>
          <a:p>
            <a:pPr marL="857250" indent="-857250" algn="l">
              <a:buFont typeface="Arial" panose="020B0604020202020204" pitchFamily="34" charset="0"/>
              <a:buChar char="•"/>
            </a:pPr>
            <a:endParaRPr lang="en-GB" sz="6600" b="1" baseline="30000" dirty="0"/>
          </a:p>
          <a:p>
            <a:pPr algn="l"/>
            <a:r>
              <a:rPr lang="en-GB" sz="6600" b="1" baseline="30000" dirty="0"/>
              <a:t>4 </a:t>
            </a:r>
            <a:r>
              <a:rPr lang="en-GB" sz="6600" dirty="0"/>
              <a:t>so that we ourselves boast of you among the churches of God for your patience and faith in all your persecutions and tribulations that you endure,</a:t>
            </a:r>
            <a:endParaRPr kumimoji="0" lang="en-GB" sz="8800" b="0" i="0" u="none" strike="noStrike" cap="none" spc="0" normalizeH="0" baseline="0" dirty="0">
              <a:ln>
                <a:noFill/>
              </a:ln>
              <a:solidFill>
                <a:srgbClr val="FFFFFF"/>
              </a:solidFill>
              <a:effectLst/>
              <a:uFillTx/>
              <a:latin typeface="+mn-lt"/>
              <a:ea typeface="+mn-ea"/>
              <a:cs typeface="+mn-cs"/>
              <a:sym typeface="Chalkduster"/>
            </a:endParaRPr>
          </a:p>
        </p:txBody>
      </p:sp>
    </p:spTree>
    <p:extLst>
      <p:ext uri="{BB962C8B-B14F-4D97-AF65-F5344CB8AC3E}">
        <p14:creationId xmlns:p14="http://schemas.microsoft.com/office/powerpoint/2010/main" val="4035250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6BBB-CE99-EE0A-7BB8-56A20A5DF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AAECD-534C-A1F9-034F-6185F319B740}"/>
              </a:ext>
            </a:extLst>
          </p:cNvPr>
          <p:cNvSpPr>
            <a:spLocks noGrp="1"/>
          </p:cNvSpPr>
          <p:nvPr>
            <p:ph type="title"/>
          </p:nvPr>
        </p:nvSpPr>
        <p:spPr/>
        <p:txBody>
          <a:bodyPr>
            <a:normAutofit fontScale="90000"/>
          </a:bodyPr>
          <a:lstStyle/>
          <a:p>
            <a:r>
              <a:rPr lang="en-GB" b="1" baseline="30000" dirty="0"/>
              <a:t>6 </a:t>
            </a:r>
            <a:r>
              <a:rPr lang="en-GB" dirty="0"/>
              <a:t>since </a:t>
            </a:r>
            <a:r>
              <a:rPr lang="en-GB" i="1" dirty="0"/>
              <a:t>it is</a:t>
            </a:r>
            <a:r>
              <a:rPr lang="en-GB" dirty="0"/>
              <a:t> a righteous thing with God to repay with tribulation those who trouble you,</a:t>
            </a:r>
          </a:p>
        </p:txBody>
      </p:sp>
    </p:spTree>
    <p:extLst>
      <p:ext uri="{BB962C8B-B14F-4D97-AF65-F5344CB8AC3E}">
        <p14:creationId xmlns:p14="http://schemas.microsoft.com/office/powerpoint/2010/main" val="84830961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256</TotalTime>
  <Words>979</Words>
  <Application>Microsoft Office PowerPoint</Application>
  <PresentationFormat>Custom</PresentationFormat>
  <Paragraphs>33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Chalkduster</vt:lpstr>
      <vt:lpstr>Helvetica Neue</vt:lpstr>
      <vt:lpstr>Wingdings</vt:lpstr>
      <vt:lpstr>Chalkboard</vt:lpstr>
      <vt:lpstr>2 Thessalonians 1</vt:lpstr>
      <vt:lpstr>PowerPoint Presentation</vt:lpstr>
      <vt:lpstr>PowerPoint Presentation</vt:lpstr>
      <vt:lpstr>PowerPoint Presentation</vt:lpstr>
      <vt:lpstr>PowerPoint Presentation</vt:lpstr>
      <vt:lpstr>PowerPoint Presentation</vt:lpstr>
      <vt:lpstr>Paul’s Thanks to  the Thessalonians </vt:lpstr>
      <vt:lpstr>PowerPoint Presentation</vt:lpstr>
      <vt:lpstr>6 since it is a righteous thing with God to repay with tribulation those who trouble you,</vt:lpstr>
      <vt:lpstr>God repays those who trouble you</vt:lpstr>
      <vt:lpstr>PowerPoint Presentation</vt:lpstr>
      <vt:lpstr>PowerPoint Presentation</vt:lpstr>
      <vt:lpstr>PowerPoint Presentation</vt:lpstr>
      <vt:lpstr>PowerPoint Presentation</vt:lpstr>
      <vt:lpstr>PowerPoint Presentation</vt:lpstr>
      <vt:lpstr>Be Worthy of This Calling</vt:lpstr>
      <vt:lpstr>PowerPoint Presentation</vt:lpstr>
      <vt:lpstr>PowerPoint Presentation</vt:lpstr>
      <vt:lpstr>Conclusion</vt:lpstr>
      <vt:lpstr>PowerPoint Presentation</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Ron Owen</cp:lastModifiedBy>
  <cp:revision>7</cp:revision>
  <dcterms:modified xsi:type="dcterms:W3CDTF">2026-07-02T13:54:14Z</dcterms:modified>
</cp:coreProperties>
</file>